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">
            <a:extLst>
              <a:ext uri="{FF2B5EF4-FFF2-40B4-BE49-F238E27FC236}">
                <a16:creationId xmlns:a16="http://schemas.microsoft.com/office/drawing/2014/main" id="{991E317B-75E3-4171-A07A-B263C1D6D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F1F8EA-67D7-49EA-86F4-7A00D5649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2710" y="628617"/>
            <a:ext cx="3971902" cy="3028983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27D3-456D-44B4-A783-D4826C767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2709" y="3843868"/>
            <a:ext cx="2827315" cy="1564744"/>
          </a:xfrm>
        </p:spPr>
        <p:txBody>
          <a:bodyPr>
            <a:normAutofit/>
          </a:bodyPr>
          <a:lstStyle/>
          <a:p>
            <a:endParaRPr lang="en-US">
              <a:solidFill>
                <a:srgbClr val="0F496F"/>
              </a:solidFill>
            </a:endParaRPr>
          </a:p>
        </p:txBody>
      </p:sp>
      <p:sp useBgFill="1">
        <p:nvSpPr>
          <p:cNvPr id="21" name="Snip Diagonal Corner Rectangle 6">
            <a:extLst>
              <a:ext uri="{FF2B5EF4-FFF2-40B4-BE49-F238E27FC236}">
                <a16:creationId xmlns:a16="http://schemas.microsoft.com/office/drawing/2014/main" id="{4A9B19C2-B29A-4924-9E7E-6FBF17F58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418778" cy="5286838"/>
          </a:xfrm>
          <a:prstGeom prst="snip2DiagRect">
            <a:avLst>
              <a:gd name="adj1" fmla="val 10973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rawing of a cartoon character&#10;&#10;Description generated with high confidence">
            <a:extLst>
              <a:ext uri="{FF2B5EF4-FFF2-40B4-BE49-F238E27FC236}">
                <a16:creationId xmlns:a16="http://schemas.microsoft.com/office/drawing/2014/main" id="{5C1C3306-501D-4117-B869-ADAE38820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17" y="1983290"/>
            <a:ext cx="5450437" cy="256170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4C85634-D5F5-4047-8F35-F4B1F50A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224BF71-948F-411D-AA79-8B2315715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34B4526-E715-4199-A597-CD757CB4A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5E295A6-48D5-4F9E-A32C-5D87EAA5E7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10BF5B3-9260-4D36-BB24-07BC414B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AE0C886-FA2E-4E7C-BC00-8397AAEC8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2878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8FD1-2883-474A-8472-3C82E557E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747" y="145995"/>
            <a:ext cx="8534401" cy="8638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0307C3-E3CC-49BE-AF19-A33A5AC0D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746" y="1211911"/>
            <a:ext cx="10670251" cy="513323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10583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Century Gothic</vt:lpstr>
      <vt:lpstr>Wingdings 3</vt:lpstr>
      <vt:lpstr>Slice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Mansfield, Cerri</dc:creator>
  <cp:lastModifiedBy>Mansfield, Cerri</cp:lastModifiedBy>
  <cp:revision>2</cp:revision>
  <dcterms:created xsi:type="dcterms:W3CDTF">2018-08-10T15:34:32Z</dcterms:created>
  <dcterms:modified xsi:type="dcterms:W3CDTF">2018-10-11T16:19:02Z</dcterms:modified>
</cp:coreProperties>
</file>